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61" r:id="rId3"/>
    <p:sldId id="263" r:id="rId4"/>
    <p:sldId id="269" r:id="rId5"/>
    <p:sldId id="264" r:id="rId6"/>
    <p:sldId id="270" r:id="rId7"/>
    <p:sldId id="266" r:id="rId8"/>
    <p:sldId id="27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718"/>
    <a:srgbClr val="4A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6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0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3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6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5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2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8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90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6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5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0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2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ED62-A0BA-4B92-A51D-455D68E75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213" y="1610486"/>
            <a:ext cx="4659573" cy="1431161"/>
          </a:xfrm>
          <a:noFill/>
          <a:ln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r>
              <a:rPr lang="hu-HU" sz="3000" b="1" dirty="0">
                <a:solidFill>
                  <a:schemeClr val="tx1"/>
                </a:solidFill>
              </a:rPr>
              <a:t>DEMO IV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3F74E-0FD3-4973-B425-F8E205EFB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93072"/>
            <a:ext cx="9144000" cy="1883601"/>
          </a:xfrm>
        </p:spPr>
        <p:txBody>
          <a:bodyPr anchor="ctr">
            <a:normAutofit/>
          </a:bodyPr>
          <a:lstStyle/>
          <a:p>
            <a:r>
              <a:rPr lang="hu-HU" sz="2400" b="1" dirty="0">
                <a:solidFill>
                  <a:schemeClr val="tx2">
                    <a:lumMod val="90000"/>
                  </a:schemeClr>
                </a:solidFill>
              </a:rPr>
              <a:t>ZOLTÁN NÉMETH</a:t>
            </a:r>
          </a:p>
        </p:txBody>
      </p:sp>
    </p:spTree>
    <p:extLst>
      <p:ext uri="{BB962C8B-B14F-4D97-AF65-F5344CB8AC3E}">
        <p14:creationId xmlns:p14="http://schemas.microsoft.com/office/powerpoint/2010/main" val="277161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E3F74E-0FD3-4973-B425-F8E205EFB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83601"/>
          </a:xfrm>
        </p:spPr>
        <p:txBody>
          <a:bodyPr anchor="ctr">
            <a:normAutofit/>
          </a:bodyPr>
          <a:lstStyle/>
          <a:p>
            <a:pPr algn="l"/>
            <a:r>
              <a:rPr lang="hu-HU" sz="3600" b="1" dirty="0">
                <a:solidFill>
                  <a:schemeClr val="tx2">
                    <a:lumMod val="90000"/>
                  </a:schemeClr>
                </a:solidFill>
              </a:rPr>
              <a:t>	BLINKING LEDs</a:t>
            </a:r>
          </a:p>
        </p:txBody>
      </p:sp>
      <p:pic>
        <p:nvPicPr>
          <p:cNvPr id="2" name="LED_blinking">
            <a:hlinkClick r:id="" action="ppaction://media"/>
            <a:extLst>
              <a:ext uri="{FF2B5EF4-FFF2-40B4-BE49-F238E27FC236}">
                <a16:creationId xmlns:a16="http://schemas.microsoft.com/office/drawing/2014/main" id="{41598FE7-A364-4CBA-B69D-B69A8992AB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727462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B49A6-21CF-4E6D-B1AE-F751C042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21" y="919586"/>
            <a:ext cx="5398558" cy="59384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4E3F74E-0FD3-4973-B425-F8E205EFB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83601"/>
          </a:xfrm>
        </p:spPr>
        <p:txBody>
          <a:bodyPr anchor="ctr">
            <a:normAutofit/>
          </a:bodyPr>
          <a:lstStyle/>
          <a:p>
            <a:pPr algn="l"/>
            <a:r>
              <a:rPr lang="hu-HU" sz="3600" b="1" dirty="0">
                <a:solidFill>
                  <a:schemeClr val="tx2">
                    <a:lumMod val="90000"/>
                  </a:schemeClr>
                </a:solidFill>
              </a:rPr>
              <a:t>	1. VERSION</a:t>
            </a:r>
          </a:p>
        </p:txBody>
      </p:sp>
    </p:spTree>
    <p:extLst>
      <p:ext uri="{BB962C8B-B14F-4D97-AF65-F5344CB8AC3E}">
        <p14:creationId xmlns:p14="http://schemas.microsoft.com/office/powerpoint/2010/main" val="73649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41E57-F955-4392-9583-6F923F8F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57" y="1062668"/>
            <a:ext cx="7295486" cy="57953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4E3F74E-0FD3-4973-B425-F8E205EFB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83601"/>
          </a:xfrm>
        </p:spPr>
        <p:txBody>
          <a:bodyPr anchor="ctr">
            <a:normAutofit/>
          </a:bodyPr>
          <a:lstStyle/>
          <a:p>
            <a:pPr algn="l"/>
            <a:r>
              <a:rPr lang="hu-HU" sz="3600" b="1" dirty="0">
                <a:solidFill>
                  <a:schemeClr val="tx2">
                    <a:lumMod val="90000"/>
                  </a:schemeClr>
                </a:solidFill>
              </a:rPr>
              <a:t>	1I. VERSION</a:t>
            </a:r>
          </a:p>
        </p:txBody>
      </p:sp>
    </p:spTree>
    <p:extLst>
      <p:ext uri="{BB962C8B-B14F-4D97-AF65-F5344CB8AC3E}">
        <p14:creationId xmlns:p14="http://schemas.microsoft.com/office/powerpoint/2010/main" val="128823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BDFB1-2967-4E9A-85D0-EF438A86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88" y="3347175"/>
            <a:ext cx="5538738" cy="351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48AB5-8D24-41C4-A3F3-D9F153DE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32" y="462110"/>
            <a:ext cx="38290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3A9C9-895E-460E-8A61-2E4E0D23B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5" y="0"/>
            <a:ext cx="5243905" cy="3323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32DCB5-4625-4FCB-8607-9E6D306D6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57" y="3323940"/>
            <a:ext cx="5872899" cy="31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1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6D07D210-5052-4EE3-A945-A4F1E759F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883601"/>
          </a:xfrm>
        </p:spPr>
        <p:txBody>
          <a:bodyPr anchor="ctr">
            <a:normAutofit/>
          </a:bodyPr>
          <a:lstStyle/>
          <a:p>
            <a:pPr algn="l"/>
            <a:r>
              <a:rPr lang="hu-HU" sz="3600" b="1" dirty="0">
                <a:solidFill>
                  <a:schemeClr val="tx2">
                    <a:lumMod val="90000"/>
                  </a:schemeClr>
                </a:solidFill>
              </a:rPr>
              <a:t>	III. 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DA11E-EF03-420D-B866-E7FF2EDF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64" y="1234518"/>
            <a:ext cx="6092072" cy="50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4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6D07D210-5052-4EE3-A945-A4F1E759F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74399"/>
            <a:ext cx="9144000" cy="1883601"/>
          </a:xfrm>
        </p:spPr>
        <p:txBody>
          <a:bodyPr anchor="ctr">
            <a:normAutofit/>
          </a:bodyPr>
          <a:lstStyle/>
          <a:p>
            <a:r>
              <a:rPr lang="hu-HU" sz="3600" b="1" dirty="0">
                <a:solidFill>
                  <a:schemeClr val="tx2">
                    <a:lumMod val="90000"/>
                  </a:schemeClr>
                </a:solidFill>
              </a:rPr>
              <a:t>THANK YOU!</a:t>
            </a:r>
          </a:p>
        </p:txBody>
      </p:sp>
      <p:pic>
        <p:nvPicPr>
          <p:cNvPr id="2" name="LED_blinking_advanced">
            <a:hlinkClick r:id="" action="ppaction://media"/>
            <a:extLst>
              <a:ext uri="{FF2B5EF4-FFF2-40B4-BE49-F238E27FC236}">
                <a16:creationId xmlns:a16="http://schemas.microsoft.com/office/drawing/2014/main" id="{591B5BDA-CAAF-4662-B2DB-965FF6B3C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68520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209</TotalTime>
  <Words>7</Words>
  <Application>Microsoft Office PowerPoint</Application>
  <PresentationFormat>On-screen Show (4:3)</PresentationFormat>
  <Paragraphs>7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DEMO 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I</dc:title>
  <dc:creator>NEMETH</dc:creator>
  <cp:lastModifiedBy>NEMETH</cp:lastModifiedBy>
  <cp:revision>24</cp:revision>
  <dcterms:created xsi:type="dcterms:W3CDTF">2019-01-25T13:52:17Z</dcterms:created>
  <dcterms:modified xsi:type="dcterms:W3CDTF">2019-03-14T14:37:03Z</dcterms:modified>
</cp:coreProperties>
</file>